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04" r:id="rId6"/>
    <p:sldId id="307" r:id="rId7"/>
    <p:sldId id="281" r:id="rId8"/>
    <p:sldId id="282" r:id="rId9"/>
    <p:sldId id="321" r:id="rId10"/>
    <p:sldId id="323" r:id="rId11"/>
    <p:sldId id="324" r:id="rId12"/>
    <p:sldId id="322" r:id="rId13"/>
    <p:sldId id="325" r:id="rId14"/>
    <p:sldId id="326" r:id="rId15"/>
    <p:sldId id="317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DCE"/>
    <a:srgbClr val="AAC3E8"/>
    <a:srgbClr val="202C8F"/>
    <a:srgbClr val="FDFBF6"/>
    <a:srgbClr val="AAC4E9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109" d="100"/>
          <a:sy n="109" d="100"/>
        </p:scale>
        <p:origin x="672" y="12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 = what and Why, E = Why not</a:t>
            </a:r>
          </a:p>
          <a:p>
            <a:pPr marL="0" indent="0">
              <a:buNone/>
            </a:pPr>
            <a:r>
              <a:rPr lang="en-US" dirty="0"/>
              <a:t>2-4. E = why</a:t>
            </a:r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Portable Linux</a:t>
            </a:r>
            <a:br>
              <a:rPr lang="en-US" dirty="0"/>
            </a:br>
            <a:r>
              <a:rPr lang="en-US" dirty="0"/>
              <a:t>Console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F9ECA-648C-0336-CAEC-879FE5C9CB1B}"/>
              </a:ext>
            </a:extLst>
          </p:cNvPr>
          <p:cNvSpPr txBox="1"/>
          <p:nvPr/>
        </p:nvSpPr>
        <p:spPr>
          <a:xfrm>
            <a:off x="3823716" y="4179783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C8F"/>
                </a:solidFill>
                <a:latin typeface="+mj-lt"/>
              </a:rPr>
              <a:t>By: Ehsan Hussain &amp; Luca Ragosta</a:t>
            </a:r>
            <a:endParaRPr lang="en-CA" dirty="0">
              <a:solidFill>
                <a:srgbClr val="202C8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DFD1-96E4-849B-D947-43CB124CA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89" y="-1447198"/>
            <a:ext cx="6392421" cy="3831221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05D474B-DF84-A512-C7D6-F4C9CEE92946}"/>
              </a:ext>
            </a:extLst>
          </p:cNvPr>
          <p:cNvSpPr txBox="1">
            <a:spLocks/>
          </p:cNvSpPr>
          <p:nvPr/>
        </p:nvSpPr>
        <p:spPr>
          <a:xfrm>
            <a:off x="4131647" y="874278"/>
            <a:ext cx="3928704" cy="3720337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Adding compatibility for more games</a:t>
            </a:r>
          </a:p>
          <a:p>
            <a:endParaRPr lang="en-US" dirty="0"/>
          </a:p>
          <a:p>
            <a:r>
              <a:rPr lang="en-US" dirty="0"/>
              <a:t>Making shell design sleeker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84452-C6ED-6A5B-1417-F4010E77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96" t="8447" r="49769"/>
          <a:stretch>
            <a:fillRect/>
          </a:stretch>
        </p:blipFill>
        <p:spPr>
          <a:xfrm>
            <a:off x="2046121" y="3771"/>
            <a:ext cx="569064" cy="1783972"/>
          </a:xfrm>
          <a:prstGeom prst="rect">
            <a:avLst/>
          </a:prstGeom>
          <a:effectLst>
            <a:glow rad="1905000">
              <a:srgbClr val="AAC3E8"/>
            </a:glow>
            <a:reflection stA="0" endPos="65000" dist="508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23D963-86AD-8755-8C19-BF7CA6F3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58" t="8269" r="10810"/>
          <a:stretch>
            <a:fillRect/>
          </a:stretch>
        </p:blipFill>
        <p:spPr>
          <a:xfrm>
            <a:off x="9486900" y="3771"/>
            <a:ext cx="516636" cy="1783972"/>
          </a:xfrm>
          <a:prstGeom prst="rect">
            <a:avLst/>
          </a:prstGeom>
          <a:effectLst>
            <a:glow rad="1905000">
              <a:srgbClr val="F5CDCE"/>
            </a:glow>
          </a:effectLst>
        </p:spPr>
      </p:pic>
    </p:spTree>
    <p:extLst>
      <p:ext uri="{BB962C8B-B14F-4D97-AF65-F5344CB8AC3E}">
        <p14:creationId xmlns:p14="http://schemas.microsoft.com/office/powerpoint/2010/main" val="127052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D66E-8D4B-ACED-5105-E7A6430AB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-1198093"/>
            <a:ext cx="5715000" cy="2727709"/>
          </a:xfrm>
        </p:spPr>
        <p:txBody>
          <a:bodyPr/>
          <a:lstStyle/>
          <a:p>
            <a:r>
              <a:rPr lang="en-US" dirty="0"/>
              <a:t>Why to get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48348-B2CE-1121-96AE-AAADC4BB9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500" y="2190750"/>
            <a:ext cx="7324725" cy="397179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- Open source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- Unlimited Compatibility(Sky’s the limit!)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-No extra unwanted software</a:t>
            </a:r>
          </a:p>
        </p:txBody>
      </p:sp>
    </p:spTree>
    <p:extLst>
      <p:ext uri="{BB962C8B-B14F-4D97-AF65-F5344CB8AC3E}">
        <p14:creationId xmlns:p14="http://schemas.microsoft.com/office/powerpoint/2010/main" val="363231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7D10D-8FD4-FB48-FD64-28F44052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" y="0"/>
            <a:ext cx="12258675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1249936"/>
            <a:ext cx="7631709" cy="1091627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8AC0C8B-8A7A-9FAE-2D0F-4D1C3A8C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303463"/>
            <a:ext cx="7631113" cy="41433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Ehsan Hussain (6274100)</a:t>
            </a:r>
          </a:p>
          <a:p>
            <a:r>
              <a:rPr lang="en-US" dirty="0"/>
              <a:t>Luca Ragosta (2292232)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8467344" cy="320734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Basic Handheld Console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Includes a Raspberry Pi &amp; a Game Hat</a:t>
            </a:r>
          </a:p>
          <a:p>
            <a:pPr marL="342900" indent="-342900">
              <a:buFontTx/>
              <a:buChar char="-"/>
            </a:pPr>
            <a:r>
              <a:rPr lang="en-US" dirty="0"/>
              <a:t>Build around a 3d printed shell</a:t>
            </a:r>
          </a:p>
        </p:txBody>
      </p:sp>
      <p:pic>
        <p:nvPicPr>
          <p:cNvPr id="6" name="Picture 5" descr="The 3D printed shell for the console&#10;">
            <a:extLst>
              <a:ext uri="{FF2B5EF4-FFF2-40B4-BE49-F238E27FC236}">
                <a16:creationId xmlns:a16="http://schemas.microsoft.com/office/drawing/2014/main" id="{1CDCF7A2-A890-EBFB-1246-3FF8CFCA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697662" y="876106"/>
            <a:ext cx="1368164" cy="52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71231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Placeholder 6" descr="A person standing in front of a whiteboard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208" r="27208"/>
          <a:stretch/>
        </p:blipFill>
        <p:spPr>
          <a:xfrm>
            <a:off x="443345" y="0"/>
            <a:ext cx="4344695" cy="6359525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B2F9E8-60EB-2CCF-B1A5-4A9646BC65A4}"/>
              </a:ext>
            </a:extLst>
          </p:cNvPr>
          <p:cNvSpPr txBox="1">
            <a:spLocks/>
          </p:cNvSpPr>
          <p:nvPr/>
        </p:nvSpPr>
        <p:spPr>
          <a:xfrm>
            <a:off x="5074920" y="2697480"/>
            <a:ext cx="6673735" cy="320734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dirty="0"/>
              <a:t>Interesting idea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/>
              <a:t>Combines both material and digital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/>
              <a:t>Good to learn Raspberry Pi &amp; 3D Printing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5255"/>
            <a:ext cx="5259554" cy="1152145"/>
          </a:xfrm>
        </p:spPr>
        <p:txBody>
          <a:bodyPr/>
          <a:lstStyle/>
          <a:p>
            <a:r>
              <a:rPr lang="en-US" dirty="0"/>
              <a:t>Major TECHNICAL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04288"/>
            <a:ext cx="5259554" cy="4151376"/>
          </a:xfrm>
        </p:spPr>
        <p:txBody>
          <a:bodyPr>
            <a:normAutofit/>
          </a:bodyPr>
          <a:lstStyle/>
          <a:p>
            <a:r>
              <a:rPr lang="en-US" b="1" u="sng" dirty="0"/>
              <a:t>Progress of our project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Raspberry pi + Wine &amp; Box86/64 for computer games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Raspberry Pi OS to run RetroPie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only RetroPie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Changed game (Fallout -&gt; Doom)</a:t>
            </a:r>
          </a:p>
        </p:txBody>
      </p:sp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7414194" y="410780"/>
            <a:ext cx="4344695" cy="6447220"/>
          </a:xfrm>
        </p:spPr>
      </p:pic>
      <p:pic>
        <p:nvPicPr>
          <p:cNvPr id="7" name="Picture 6" descr="A person with hands in pockets&#10;&#10;Description automatically generated">
            <a:extLst>
              <a:ext uri="{FF2B5EF4-FFF2-40B4-BE49-F238E27FC236}">
                <a16:creationId xmlns:a16="http://schemas.microsoft.com/office/drawing/2014/main" id="{3AEA4170-8971-30F1-9274-795FDDC420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1"/>
          <a:stretch/>
        </p:blipFill>
        <p:spPr>
          <a:xfrm>
            <a:off x="7414193" y="410780"/>
            <a:ext cx="4344695" cy="644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with hands in pockets&#10;&#10;Description automatically generated">
            <a:extLst>
              <a:ext uri="{FF2B5EF4-FFF2-40B4-BE49-F238E27FC236}">
                <a16:creationId xmlns:a16="http://schemas.microsoft.com/office/drawing/2014/main" id="{5364ECC1-262C-67F6-BF00-AB307FC4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75"/>
          <a:stretch/>
        </p:blipFill>
        <p:spPr>
          <a:xfrm>
            <a:off x="5503826" y="690943"/>
            <a:ext cx="4572001" cy="6167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165" y="0"/>
            <a:ext cx="3333427" cy="690944"/>
          </a:xfrm>
        </p:spPr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hand holding a video game controller">
            <a:extLst>
              <a:ext uri="{FF2B5EF4-FFF2-40B4-BE49-F238E27FC236}">
                <a16:creationId xmlns:a16="http://schemas.microsoft.com/office/drawing/2014/main" id="{5074CB48-A660-8659-5013-0281D3F8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665759" y="690944"/>
            <a:ext cx="5230375" cy="2942086"/>
          </a:xfrm>
          <a:prstGeom prst="rect">
            <a:avLst/>
          </a:prstGeom>
        </p:spPr>
      </p:pic>
      <p:pic>
        <p:nvPicPr>
          <p:cNvPr id="9" name="Picture 8" descr="A video game controller in a person's hands&#10;&#10;Description automatically generated">
            <a:extLst>
              <a:ext uri="{FF2B5EF4-FFF2-40B4-BE49-F238E27FC236}">
                <a16:creationId xmlns:a16="http://schemas.microsoft.com/office/drawing/2014/main" id="{AA2EF070-52A4-0E89-A193-445067675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895" y="0"/>
            <a:ext cx="3850105" cy="6858000"/>
          </a:xfrm>
          <a:prstGeom prst="rect">
            <a:avLst/>
          </a:prstGeom>
        </p:spPr>
      </p:pic>
      <p:pic>
        <p:nvPicPr>
          <p:cNvPr id="11" name="Picture 10" descr="A group of blue objects&#10;&#10;Description automatically generated">
            <a:extLst>
              <a:ext uri="{FF2B5EF4-FFF2-40B4-BE49-F238E27FC236}">
                <a16:creationId xmlns:a16="http://schemas.microsoft.com/office/drawing/2014/main" id="{484A4E01-A586-7247-A674-3935BCF4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639" y="3803904"/>
            <a:ext cx="5230375" cy="29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Git Repository tour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9875463" cy="3961593"/>
          </a:xfrm>
        </p:spPr>
        <p:txBody>
          <a:bodyPr>
            <a:normAutofit/>
          </a:bodyPr>
          <a:lstStyle/>
          <a:p>
            <a:r>
              <a:rPr lang="en-US" dirty="0"/>
              <a:t>Readme.md </a:t>
            </a:r>
          </a:p>
          <a:p>
            <a:r>
              <a:rPr lang="en-US" dirty="0"/>
              <a:t>Choices.md</a:t>
            </a:r>
          </a:p>
          <a:p>
            <a:r>
              <a:rPr lang="en-US" dirty="0"/>
              <a:t>License.md</a:t>
            </a:r>
          </a:p>
          <a:p>
            <a:r>
              <a:rPr lang="en-US" dirty="0"/>
              <a:t>Install.md</a:t>
            </a:r>
          </a:p>
          <a:p>
            <a:r>
              <a:rPr lang="en-US" dirty="0"/>
              <a:t>Game-HAT-200730.tar.gz (Driver.zip)</a:t>
            </a:r>
          </a:p>
          <a:p>
            <a:r>
              <a:rPr lang="en-US" dirty="0"/>
              <a:t>retropie-buster-4.8-rpi4_400.img.gz (RetroPie-image.zip)</a:t>
            </a:r>
          </a:p>
          <a:p>
            <a:r>
              <a:rPr lang="en-US" dirty="0" err="1"/>
              <a:t>Waveshare</a:t>
            </a:r>
            <a:r>
              <a:rPr lang="en-US" dirty="0"/>
              <a:t> Game Hat  case - 3752237.zip (outer-case-3D-printing-script.zip)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https://github.com/Ehsan-Hussain-for-work/Unix_Project_PersonalConsole.git</a:t>
            </a: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335A-BEB3-A2E1-DFF0-15AA8B48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6550"/>
            <a:ext cx="10511627" cy="1012785"/>
          </a:xfrm>
        </p:spPr>
        <p:txBody>
          <a:bodyPr/>
          <a:lstStyle/>
          <a:p>
            <a:r>
              <a:rPr lang="en-US" dirty="0"/>
              <a:t>Development Journey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DAF0D0B-BB4B-62E1-C81F-8C3BFD73ECA5}"/>
              </a:ext>
            </a:extLst>
          </p:cNvPr>
          <p:cNvSpPr/>
          <p:nvPr/>
        </p:nvSpPr>
        <p:spPr>
          <a:xfrm>
            <a:off x="0" y="4261104"/>
            <a:ext cx="12191999" cy="484632"/>
          </a:xfrm>
          <a:prstGeom prst="rightArrow">
            <a:avLst>
              <a:gd name="adj1" fmla="val 50000"/>
              <a:gd name="adj2" fmla="val 16132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TIMELINE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9070D2-51EE-90BB-9C82-7A48F8809387}"/>
              </a:ext>
            </a:extLst>
          </p:cNvPr>
          <p:cNvCxnSpPr/>
          <p:nvPr/>
        </p:nvCxnSpPr>
        <p:spPr>
          <a:xfrm>
            <a:off x="1170432" y="3977640"/>
            <a:ext cx="0" cy="41148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A3A42D4-81F1-072C-C78A-5B8997B5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61" y="3977640"/>
            <a:ext cx="54869" cy="445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3FB67B-2534-5C12-3544-79B07563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53" y="3971563"/>
            <a:ext cx="54869" cy="445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F2F92-6684-A898-C62F-96D50E8B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27" y="4605470"/>
            <a:ext cx="54869" cy="445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D8A367-36A5-76BC-5D2B-B0934632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79" y="3977640"/>
            <a:ext cx="54869" cy="445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B40247-86C2-B4A7-ADA2-F8F41A99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02" y="5221224"/>
            <a:ext cx="1226654" cy="1636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8E978C-0D60-CBE8-693C-B801623C2869}"/>
              </a:ext>
            </a:extLst>
          </p:cNvPr>
          <p:cNvSpPr txBox="1"/>
          <p:nvPr/>
        </p:nvSpPr>
        <p:spPr>
          <a:xfrm>
            <a:off x="1935477" y="4943875"/>
            <a:ext cx="111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Nov25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975EDE-A814-F7AF-0D5B-D497B0547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806" y="1517933"/>
            <a:ext cx="1624561" cy="2157926"/>
          </a:xfrm>
          <a:prstGeom prst="rect">
            <a:avLst/>
          </a:prstGeom>
        </p:spPr>
      </p:pic>
      <p:sp>
        <p:nvSpPr>
          <p:cNvPr id="16" name="AutoShape 2" descr="Image">
            <a:extLst>
              <a:ext uri="{FF2B5EF4-FFF2-40B4-BE49-F238E27FC236}">
                <a16:creationId xmlns:a16="http://schemas.microsoft.com/office/drawing/2014/main" id="{988421EE-320E-746A-FAB6-C54E6EACF4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6433BA-3689-A9EC-EB3E-FFCB090316FF}"/>
              </a:ext>
            </a:extLst>
          </p:cNvPr>
          <p:cNvSpPr txBox="1"/>
          <p:nvPr/>
        </p:nvSpPr>
        <p:spPr>
          <a:xfrm>
            <a:off x="3598926" y="3681830"/>
            <a:ext cx="112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Nov27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AC9663-B8C5-8E1C-71AA-19E9807B3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557" y="4617702"/>
            <a:ext cx="60965" cy="445047"/>
          </a:xfrm>
          <a:prstGeom prst="rect">
            <a:avLst/>
          </a:prstGeom>
        </p:spPr>
      </p:pic>
      <p:sp>
        <p:nvSpPr>
          <p:cNvPr id="22" name="Minus Sign 21">
            <a:extLst>
              <a:ext uri="{FF2B5EF4-FFF2-40B4-BE49-F238E27FC236}">
                <a16:creationId xmlns:a16="http://schemas.microsoft.com/office/drawing/2014/main" id="{E30127EB-DA9D-F99D-6182-A986EFEE19CA}"/>
              </a:ext>
            </a:extLst>
          </p:cNvPr>
          <p:cNvSpPr/>
          <p:nvPr/>
        </p:nvSpPr>
        <p:spPr>
          <a:xfrm>
            <a:off x="2143124" y="4452534"/>
            <a:ext cx="2247901" cy="702229"/>
          </a:xfrm>
          <a:prstGeom prst="mathMin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Battery Problem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BD6062-BBF6-61F2-B3D3-7A145FA5E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752" y="1465570"/>
            <a:ext cx="1673980" cy="22235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FAD374-A450-6DFD-C39A-ADBAFB974979}"/>
              </a:ext>
            </a:extLst>
          </p:cNvPr>
          <p:cNvSpPr txBox="1"/>
          <p:nvPr/>
        </p:nvSpPr>
        <p:spPr>
          <a:xfrm>
            <a:off x="6486005" y="3706369"/>
            <a:ext cx="1123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Dec1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Minus Sign 26">
            <a:extLst>
              <a:ext uri="{FF2B5EF4-FFF2-40B4-BE49-F238E27FC236}">
                <a16:creationId xmlns:a16="http://schemas.microsoft.com/office/drawing/2014/main" id="{8EB718D9-ED4A-2C1D-A80F-24AA6D02A496}"/>
              </a:ext>
            </a:extLst>
          </p:cNvPr>
          <p:cNvSpPr/>
          <p:nvPr/>
        </p:nvSpPr>
        <p:spPr>
          <a:xfrm>
            <a:off x="3665979" y="3675859"/>
            <a:ext cx="3653012" cy="941843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GameHat</a:t>
            </a:r>
            <a:r>
              <a:rPr lang="en-US" sz="1000" dirty="0"/>
              <a:t> </a:t>
            </a:r>
            <a:r>
              <a:rPr lang="en-US" sz="1000" dirty="0" err="1"/>
              <a:t>RaspberryPi</a:t>
            </a:r>
            <a:r>
              <a:rPr lang="en-US" sz="1000" dirty="0"/>
              <a:t> Connection Problem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5FEB24-BE78-FE2B-DCD9-7943F6838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486" y="5227916"/>
            <a:ext cx="1221106" cy="16211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65DBB9-F627-24C4-F884-1594572E302C}"/>
              </a:ext>
            </a:extLst>
          </p:cNvPr>
          <p:cNvSpPr txBox="1"/>
          <p:nvPr/>
        </p:nvSpPr>
        <p:spPr>
          <a:xfrm>
            <a:off x="3665979" y="4937166"/>
            <a:ext cx="112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Nov27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071542-46C7-CA70-3ABD-6AA6BFC23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873" y="1233198"/>
            <a:ext cx="649550" cy="25070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C4CC36-D944-6E11-A959-F4EFEA9A5D80}"/>
              </a:ext>
            </a:extLst>
          </p:cNvPr>
          <p:cNvSpPr txBox="1"/>
          <p:nvPr/>
        </p:nvSpPr>
        <p:spPr>
          <a:xfrm>
            <a:off x="9133169" y="4902593"/>
            <a:ext cx="112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Dec6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54A7024-972E-C25F-7C3E-6C1769F3A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642590" y="4736219"/>
            <a:ext cx="1648268" cy="25473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C80A67-0709-64AD-F070-66D8CDF4C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399" y="4617701"/>
            <a:ext cx="60965" cy="44504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0854436-92CF-47D2-177C-D5217B341ECD}"/>
              </a:ext>
            </a:extLst>
          </p:cNvPr>
          <p:cNvSpPr txBox="1"/>
          <p:nvPr/>
        </p:nvSpPr>
        <p:spPr>
          <a:xfrm>
            <a:off x="8437325" y="3689140"/>
            <a:ext cx="112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Dec5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91D660-F4D1-3DED-5284-268A9AD42FD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b="52460"/>
          <a:stretch/>
        </p:blipFill>
        <p:spPr>
          <a:xfrm rot="5400000">
            <a:off x="-742846" y="5578516"/>
            <a:ext cx="1486751" cy="10488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085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E02F-A105-A5F0-D460-57BC01A4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05353"/>
            <a:ext cx="3381375" cy="351665"/>
          </a:xfrm>
        </p:spPr>
        <p:txBody>
          <a:bodyPr/>
          <a:lstStyle/>
          <a:p>
            <a:r>
              <a:rPr lang="en-US" sz="2000" dirty="0"/>
              <a:t>MAJOR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2589E-770D-4C6E-6873-53A2DD509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207" y="2303028"/>
            <a:ext cx="3867759" cy="3720337"/>
          </a:xfrm>
        </p:spPr>
        <p:txBody>
          <a:bodyPr/>
          <a:lstStyle/>
          <a:p>
            <a:r>
              <a:rPr lang="en-US" dirty="0"/>
              <a:t>Challenges</a:t>
            </a:r>
          </a:p>
          <a:p>
            <a:r>
              <a:rPr lang="en-US" dirty="0"/>
              <a:t>- 3D printing quality</a:t>
            </a:r>
          </a:p>
          <a:p>
            <a:r>
              <a:rPr lang="en-US" dirty="0"/>
              <a:t>- slow start</a:t>
            </a:r>
          </a:p>
          <a:p>
            <a:r>
              <a:rPr lang="en-US" dirty="0"/>
              <a:t>- Constant OS changes</a:t>
            </a:r>
          </a:p>
          <a:p>
            <a:r>
              <a:rPr lang="en-US" dirty="0"/>
              <a:t>- Strick driver compatibility</a:t>
            </a:r>
          </a:p>
          <a:p>
            <a:r>
              <a:rPr lang="en-US" dirty="0"/>
              <a:t>- Missing/misconfigured hardware</a:t>
            </a:r>
          </a:p>
          <a:p>
            <a:r>
              <a:rPr lang="en-US" dirty="0"/>
              <a:t>- SSH misconceptions</a:t>
            </a:r>
          </a:p>
          <a:p>
            <a:r>
              <a:rPr lang="en-US" dirty="0"/>
              <a:t>- Choosing a valid game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76E4A-32C9-577B-A738-FDCF27A9D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159" y="2303028"/>
            <a:ext cx="3928704" cy="3720337"/>
          </a:xfrm>
        </p:spPr>
        <p:txBody>
          <a:bodyPr/>
          <a:lstStyle/>
          <a:p>
            <a:r>
              <a:rPr lang="en-US" dirty="0"/>
              <a:t>Accomplishments</a:t>
            </a:r>
          </a:p>
          <a:p>
            <a:r>
              <a:rPr lang="en-US" dirty="0"/>
              <a:t>- 3D printed without trial &amp; error</a:t>
            </a:r>
          </a:p>
          <a:p>
            <a:r>
              <a:rPr lang="en-US" dirty="0"/>
              <a:t>- Finished the basics within a week</a:t>
            </a:r>
          </a:p>
          <a:p>
            <a:r>
              <a:rPr lang="en-US" dirty="0"/>
              <a:t>- Found a perfect guide with clear steps</a:t>
            </a:r>
          </a:p>
          <a:p>
            <a:r>
              <a:rPr lang="en-US" dirty="0"/>
              <a:t>- Found valuable online forums</a:t>
            </a:r>
          </a:p>
          <a:p>
            <a:r>
              <a:rPr lang="en-US" dirty="0"/>
              <a:t>- Found a game perfect for testing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C9F0C9-0DB4-544B-DD96-147926C7DA09}"/>
              </a:ext>
            </a:extLst>
          </p:cNvPr>
          <p:cNvSpPr txBox="1">
            <a:spLocks/>
          </p:cNvSpPr>
          <p:nvPr/>
        </p:nvSpPr>
        <p:spPr>
          <a:xfrm>
            <a:off x="4782159" y="1705354"/>
            <a:ext cx="3928704" cy="35166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201493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3376"/>
            <a:ext cx="10511627" cy="1476684"/>
          </a:xfrm>
        </p:spPr>
        <p:txBody>
          <a:bodyPr/>
          <a:lstStyle/>
          <a:p>
            <a:r>
              <a:rPr lang="en-US" dirty="0"/>
              <a:t>Material Costs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26389316"/>
              </p:ext>
            </p:extLst>
          </p:nvPr>
        </p:nvGraphicFramePr>
        <p:xfrm>
          <a:off x="914400" y="2316163"/>
          <a:ext cx="10510836" cy="394846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80076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423338637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1626524931"/>
                    </a:ext>
                  </a:extLst>
                </a:gridCol>
              </a:tblGrid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(CAD)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Raspberry Pi (A+ to 4B)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Raspberry Pi Zero</a:t>
                      </a:r>
                      <a:r>
                        <a:rPr lang="en-US" dirty="0"/>
                        <a:t> </a:t>
                      </a:r>
                      <a:r>
                        <a:rPr lang="pl-PL" dirty="0"/>
                        <a:t>+ HDMI cable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$87.00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Game HAT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controller, monitor and speakers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$151.95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18650 lithium battery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5V/2A powered USB-C charging plug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$171.94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Micro-SD 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storage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$187.89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3D printed shell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Leaving the device 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$188.04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318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{12177469-BFE5-4BBD-9D52-40B9AD2399BC}tf78438558_win32</Template>
  <TotalTime>186</TotalTime>
  <Words>359</Words>
  <Application>Microsoft Office PowerPoint</Application>
  <PresentationFormat>Widescreen</PresentationFormat>
  <Paragraphs>100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Custom</vt:lpstr>
      <vt:lpstr>Portable Linux Console</vt:lpstr>
      <vt:lpstr>Project description</vt:lpstr>
      <vt:lpstr>Motivation</vt:lpstr>
      <vt:lpstr>Major TECHNICAL solutions</vt:lpstr>
      <vt:lpstr>Demo </vt:lpstr>
      <vt:lpstr>Git Repository tour</vt:lpstr>
      <vt:lpstr>Development Journey</vt:lpstr>
      <vt:lpstr>MAJOR CHALLENGES</vt:lpstr>
      <vt:lpstr>Material Costs </vt:lpstr>
      <vt:lpstr>Future plans</vt:lpstr>
      <vt:lpstr>Why to get it</vt:lpstr>
      <vt:lpstr>Any 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Luca Ragosta-Pizzamiglio</dc:creator>
  <cp:lastModifiedBy>Ehsan Hussain</cp:lastModifiedBy>
  <cp:revision>36</cp:revision>
  <dcterms:created xsi:type="dcterms:W3CDTF">2025-12-10T17:44:50Z</dcterms:created>
  <dcterms:modified xsi:type="dcterms:W3CDTF">2025-12-11T03:33:07Z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